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56" r:id="rId4"/>
    <p:sldId id="257" r:id="rId5"/>
    <p:sldId id="259" r:id="rId6"/>
    <p:sldId id="260" r:id="rId7"/>
    <p:sldId id="261" r:id="rId8"/>
    <p:sldId id="285" r:id="rId9"/>
    <p:sldId id="265" r:id="rId10"/>
    <p:sldId id="268" r:id="rId11"/>
    <p:sldId id="270" r:id="rId12"/>
    <p:sldId id="284" r:id="rId13"/>
    <p:sldId id="275" r:id="rId14"/>
    <p:sldId id="276" r:id="rId15"/>
    <p:sldId id="277" r:id="rId16"/>
    <p:sldId id="279" r:id="rId17"/>
    <p:sldId id="280" r:id="rId18"/>
    <p:sldId id="282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FBAA-6409-4763-9617-B9320D4D0CA7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266BB-2BD8-49D2-8D70-1B0DC3F95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4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9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9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6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3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1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0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EF8C-66C7-4360-86A7-B7C7C2A952C8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936" cy="23316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Лабораторная </a:t>
            </a:r>
            <a:r>
              <a:rPr lang="ru-RU" sz="3600" dirty="0"/>
              <a:t>работа </a:t>
            </a:r>
            <a:r>
              <a:rPr lang="ru-RU" sz="3600" dirty="0" smtClean="0"/>
              <a:t>№ 8.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«Изучение </a:t>
            </a:r>
            <a:r>
              <a:rPr lang="ru-RU" sz="3600" dirty="0" smtClean="0"/>
              <a:t>классификации электроизмерительных </a:t>
            </a:r>
            <a:r>
              <a:rPr lang="ru-RU" sz="3600" dirty="0" smtClean="0"/>
              <a:t>приборов»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изучить условные обозначения на шкалах электроизмерительных приборов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apadpribor.com/static/images/catalog/4846/800x600/m4261-ph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6429396" cy="64293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528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3.img.avito.st/640x480/489353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57166"/>
            <a:ext cx="8429809" cy="6000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528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-60 100/5A 50&amp;gcy;&amp;tscy; (TD-6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715040" cy="57150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vipsoft.blob.core.windows.net/e-goods/912d3376a42448e0a2d9d684e47e7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75829"/>
            <a:ext cx="6858048" cy="58678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zip-2002.ru/albom/m4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6000792" cy="6000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eekip.ru/images/2002/c3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643602" cy="5508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p.demo24.com.ua/static/images/catalog/2301/1600x1200/ts302-1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356"/>
            <a:ext cx="5899765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w6ase.narod.ru/00/prib/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80916"/>
            <a:ext cx="6548433" cy="6062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etaadvertisingshopping.com/data_images/56ab143575c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166" y="1268760"/>
            <a:ext cx="6286544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5729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Контрольные вопросы: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какому виду погрешности определяется класс точности?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Нарисовать схемы подключения амперметра и вольтметра для измерений тока и напряжения на резисторе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классу точности рассчитать абсолютную погрешность, которую могут иметь амперметр 2 и вольтметр 4.</a:t>
            </a:r>
          </a:p>
          <a:p>
            <a:endParaRPr lang="ru-RU" dirty="0"/>
          </a:p>
          <a:p>
            <a:r>
              <a:rPr lang="ru-RU" b="1" u="sng" dirty="0" smtClean="0"/>
              <a:t>Критерий оценки:</a:t>
            </a:r>
          </a:p>
          <a:p>
            <a:r>
              <a:rPr lang="ru-RU" dirty="0" smtClean="0"/>
              <a:t>Определение характеристик всех представленных приборов – 8 баллов (0,5 балла каждый прибор);</a:t>
            </a:r>
          </a:p>
          <a:p>
            <a:r>
              <a:rPr lang="ru-RU" dirty="0" smtClean="0"/>
              <a:t>Контрольные вопросы – 2 балла (0,5 балла 1-2 и 1 балл 3 вопрос)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Ход работы:</a:t>
            </a:r>
          </a:p>
          <a:p>
            <a:r>
              <a:rPr lang="ru-RU" dirty="0" smtClean="0"/>
              <a:t>Рассмотреть шкалы электроизмерительных приборов, представленных в  работе.</a:t>
            </a:r>
          </a:p>
          <a:p>
            <a:r>
              <a:rPr lang="ru-RU" dirty="0" smtClean="0"/>
              <a:t>Для каждого прибора определить: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Назначение (название) прибора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Род тока (постоянный/переменный/однофазный/трехфазный)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Принцип действия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 точности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Рабочее положение: вертикальное или горизонтальное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Напряжение, при котором прибор прошёл испытания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Предел измерений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/>
              <a:t>Данные записать в таблицу</a:t>
            </a:r>
            <a:r>
              <a:rPr lang="ru-RU" dirty="0" smtClean="0"/>
              <a:t>:</a:t>
            </a:r>
          </a:p>
          <a:p>
            <a:pPr marL="342900" indent="-342900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45368"/>
              </p:ext>
            </p:extLst>
          </p:nvPr>
        </p:nvGraphicFramePr>
        <p:xfrm>
          <a:off x="372435" y="4725144"/>
          <a:ext cx="8184816" cy="137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23"/>
                <a:gridCol w="1249960"/>
                <a:gridCol w="744176"/>
                <a:gridCol w="1081666"/>
                <a:gridCol w="1056708"/>
                <a:gridCol w="1261868"/>
                <a:gridCol w="1423446"/>
                <a:gridCol w="854069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п/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Назначение прибора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Род тока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Принцип действия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Класс точности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Рабочее положение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Напряжение испытания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Предел измерений</a:t>
                      </a:r>
                      <a:endParaRPr lang="ru-RU" sz="1600" dirty="0"/>
                    </a:p>
                  </a:txBody>
                  <a:tcPr/>
                </a:tc>
              </a:tr>
              <a:tr h="51531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zapadpribor.com/static/images/catalog/8982/1600x1200/ts4202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894619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572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apadpribor.com/static/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60648"/>
            <a:ext cx="8143932" cy="6424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572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lektro380.ru/content/images/image_84783e8021_0-800a.jpg"/>
          <p:cNvPicPr>
            <a:picLocks noChangeAspect="1" noChangeArrowheads="1"/>
          </p:cNvPicPr>
          <p:nvPr/>
        </p:nvPicPr>
        <p:blipFill>
          <a:blip r:embed="rId3"/>
          <a:srcRect l="10468" t="7783" r="14166" b="12163"/>
          <a:stretch>
            <a:fillRect/>
          </a:stretch>
        </p:blipFill>
        <p:spPr bwMode="auto">
          <a:xfrm>
            <a:off x="714348" y="-24"/>
            <a:ext cx="6643734" cy="66437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p.demo24.com.ua/static/images/catalog/874/1600x1200/e8023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73" y="352701"/>
            <a:ext cx="7934603" cy="61481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apadpribor.com/static/images/catalog/8469/800x600/m261m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305666"/>
            <a:ext cx="6572296" cy="55523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apadpribor.com/static/images/catalog/10680/1600x1200/e8020-ph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342516" cy="5433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sla.ru/files/m800/device/ampermetr_e8021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052" y="476176"/>
            <a:ext cx="5667468" cy="5667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181</Words>
  <Application>Microsoft Office PowerPoint</Application>
  <PresentationFormat>Экран (4:3)</PresentationFormat>
  <Paragraphs>58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Лабораторная работа № 8. «Изучение классификации электроизмерительных приборов»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воронина</dc:creator>
  <cp:lastModifiedBy>Mike</cp:lastModifiedBy>
  <cp:revision>63</cp:revision>
  <dcterms:created xsi:type="dcterms:W3CDTF">2016-03-09T13:28:53Z</dcterms:created>
  <dcterms:modified xsi:type="dcterms:W3CDTF">2024-08-29T15:13:12Z</dcterms:modified>
</cp:coreProperties>
</file>