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2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5C0B27-17BE-44F1-81E9-C13823882A98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9E9173F-CBBB-4848-8B71-416FAA712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500306"/>
            <a:ext cx="7772400" cy="1975104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ОПРЕДЕЛЕНИЕ АБСОЛЮТНОЙ И ОТНОСИТЕЛЬНОЙ ПОГРЕШНОСТИ электрических ИЗМЕРЕНИЙ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412776"/>
            <a:ext cx="7772400" cy="7371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Narrow" panose="020B0606020202030204" pitchFamily="34" charset="0"/>
              </a:rPr>
              <a:t>Лабораторная </a:t>
            </a:r>
            <a:r>
              <a:rPr lang="ru-RU" sz="3200" dirty="0" smtClean="0">
                <a:latin typeface="Arial Narrow" panose="020B0606020202030204" pitchFamily="34" charset="0"/>
              </a:rPr>
              <a:t>работа №</a:t>
            </a:r>
            <a:r>
              <a:rPr lang="ru-RU" sz="3200" dirty="0">
                <a:latin typeface="Arial Narrow" panose="020B0606020202030204" pitchFamily="34" charset="0"/>
              </a:rPr>
              <a:t> </a:t>
            </a:r>
            <a:r>
              <a:rPr lang="ru-RU" sz="3200" dirty="0" smtClean="0">
                <a:latin typeface="Arial Narrow" panose="020B0606020202030204" pitchFamily="34" charset="0"/>
              </a:rPr>
              <a:t>7.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930" y="4551657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ознакомиться с методами определения различных видов погрешностей электроизмерительных приборов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ЗАДАЧА1.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Истинное значение тока в цепи 5,23 А, измеренные значения тока, полученные с помощью двух амперметров, составили 5,3 и 5,2 А. Нарисовать электрическую схему. Чему равны относительная и абсолютная погрешности измерения?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14678" y="2784470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000628" y="278447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285590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643174" y="3070222"/>
            <a:ext cx="6215106" cy="1588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43174" y="4641858"/>
            <a:ext cx="6215106" cy="1588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8036743" y="3820321"/>
            <a:ext cx="157163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2910" y="485776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Webdings"/>
              </a:rPr>
              <a:t>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1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=|I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изм1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–I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|=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1500174"/>
            <a:ext cx="26432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Дано: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изм1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 =5,3 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изм2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 =5,2 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 =5,23 А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sym typeface="Webdings"/>
              </a:rPr>
              <a:t>Найти:</a:t>
            </a:r>
          </a:p>
          <a:p>
            <a:r>
              <a:rPr lang="ru-RU" dirty="0" smtClean="0">
                <a:sym typeface="Webdings"/>
              </a:rPr>
              <a:t>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=?</a:t>
            </a:r>
          </a:p>
          <a:p>
            <a:r>
              <a:rPr lang="ru-RU" dirty="0" smtClean="0">
                <a:sym typeface="Webdings"/>
              </a:rPr>
              <a:t>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=?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отн1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=?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отн2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=?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42910" y="535782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Webdings"/>
              </a:rPr>
              <a:t>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=|I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изм2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–I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|=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929058" y="492919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отн1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I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ист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100%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9058" y="5429264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отн2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I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2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I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ист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ebdings"/>
              </a:rPr>
              <a:t> 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100%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596" y="428625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Решение</a:t>
            </a:r>
            <a:endParaRPr lang="ru-RU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928926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Схема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82472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ЗАДАЧА1.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Истинное значение тока в цепи 5,23 А, измеренные значения тока, полученные с помощью двух амперметров, составили 5,3 и 5,2 А. Нарисовать электрическую схему. Чему равны относительная и абсолютная погрешности измерения?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380814"/>
            <a:ext cx="817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ЗАДАЧА 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Какова приведённая погрешность прибора с верхним пределом измерения 5А, если наибольшая погрешность при измерении составила 0,12 А?</a:t>
            </a:r>
          </a:p>
          <a:p>
            <a:pPr algn="r"/>
            <a:r>
              <a:rPr lang="ru-RU" dirty="0">
                <a:solidFill>
                  <a:srgbClr val="FF0000"/>
                </a:solidFill>
              </a:rPr>
              <a:t>2 балла</a:t>
            </a: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/>
              <a:t>ЗАДАЧА </a:t>
            </a:r>
            <a:r>
              <a:rPr lang="ru-RU" sz="2400" u="sng" dirty="0" smtClean="0"/>
              <a:t>2</a:t>
            </a:r>
            <a:r>
              <a:rPr lang="ru-RU" sz="1600" u="sng" dirty="0" smtClean="0"/>
              <a:t> </a:t>
            </a:r>
            <a:r>
              <a:rPr lang="ru-RU" sz="1600" dirty="0" smtClean="0"/>
              <a:t>.Ток резистора, сопротивление которого 8 Ом, равен 2,4 А. При измерении напряжения на этом резисторе вольтметр показал напряжение 19,3 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Нарисовать электрическую схему. </a:t>
            </a:r>
            <a:r>
              <a:rPr lang="ru-RU" sz="1600" dirty="0" smtClean="0"/>
              <a:t>Определить абсолютную и относительную погрешности измерения напряжения.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2 балла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143248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ЗАДАЧА 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измерении напряжения потребителя включенного в электрическую цепь, вольтметр показал 13,5 В. Найти абсолютную и относительную погрешности измерения, если сопротивление потребителя 7 Ом, ЭДС источника 14,2 В, его внутреннее сопротивление 0,1 Ом.</a:t>
            </a:r>
          </a:p>
          <a:p>
            <a:pPr algn="r"/>
            <a:r>
              <a:rPr lang="ru-RU" dirty="0">
                <a:solidFill>
                  <a:srgbClr val="FF0000"/>
                </a:solidFill>
              </a:rPr>
              <a:t>2 </a:t>
            </a:r>
            <a:r>
              <a:rPr lang="ru-RU" dirty="0" smtClean="0">
                <a:solidFill>
                  <a:srgbClr val="FF0000"/>
                </a:solidFill>
              </a:rPr>
              <a:t>балла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4429132"/>
            <a:ext cx="817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ЗАДАЧА 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Ток, измеренный амперметром класса точности 2,5 и диапазоном измерения 15 А, составил 11,5 А. определить диапазон возможного действительного значения измеряемого тока.</a:t>
            </a:r>
          </a:p>
          <a:p>
            <a:pPr algn="r"/>
            <a:r>
              <a:rPr lang="ru-RU" dirty="0">
                <a:solidFill>
                  <a:srgbClr val="FF0000"/>
                </a:solidFill>
              </a:rPr>
              <a:t>2 </a:t>
            </a:r>
            <a:r>
              <a:rPr lang="ru-RU" dirty="0" smtClean="0">
                <a:solidFill>
                  <a:srgbClr val="FF0000"/>
                </a:solidFill>
              </a:rPr>
              <a:t>балла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542926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Контрольные вопросы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5715016"/>
            <a:ext cx="8358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1.Как изменяется относительная погрешность измерения при увеличении показаний прибора? (а – увеличивается; б) уменьшается; в) не изменится)</a:t>
            </a:r>
          </a:p>
          <a:p>
            <a:r>
              <a:rPr lang="ru-RU" dirty="0" smtClean="0"/>
              <a:t>2. Может ли быть абсолютная погрешность отрицательным числом?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1 балл</a:t>
            </a:r>
            <a:endParaRPr lang="ru-RU" dirty="0">
              <a:solidFill>
                <a:srgbClr val="FF0000"/>
              </a:solidFill>
            </a:endParaRP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600</TotalTime>
  <Words>363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Метро</vt:lpstr>
      <vt:lpstr>ОПРЕДЕЛЕНИЕ АБСОЛЮТНОЙ И ОТНОСИТЕЛЬНОЙ ПОГРЕШНОСТИ электрических ИЗМЕРЕНИЙ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воронина</dc:creator>
  <cp:lastModifiedBy>Mike</cp:lastModifiedBy>
  <cp:revision>53</cp:revision>
  <dcterms:created xsi:type="dcterms:W3CDTF">2016-02-29T04:57:26Z</dcterms:created>
  <dcterms:modified xsi:type="dcterms:W3CDTF">2024-08-29T15:09:47Z</dcterms:modified>
</cp:coreProperties>
</file>